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4"/>
  </p:notesMasterIdLst>
  <p:handoutMasterIdLst>
    <p:handoutMasterId r:id="rId5"/>
  </p:handoutMasterIdLst>
  <p:sldIdLst>
    <p:sldId id="610" r:id="rId2"/>
    <p:sldId id="785" r:id="rId3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00"/>
    <a:srgbClr val="660066"/>
    <a:srgbClr val="FF99FF"/>
    <a:srgbClr val="FF3399"/>
    <a:srgbClr val="FF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99" autoAdjust="0"/>
    <p:restoredTop sz="89664" autoAdjust="0"/>
  </p:normalViewPr>
  <p:slideViewPr>
    <p:cSldViewPr>
      <p:cViewPr>
        <p:scale>
          <a:sx n="62" d="100"/>
          <a:sy n="62" d="100"/>
        </p:scale>
        <p:origin x="-612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69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806"/>
    </p:cViewPr>
  </p:sorterViewPr>
  <p:notesViewPr>
    <p:cSldViewPr>
      <p:cViewPr varScale="1">
        <p:scale>
          <a:sx n="74" d="100"/>
          <a:sy n="74" d="100"/>
        </p:scale>
        <p:origin x="-2256" y="-114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l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4813" cy="495300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r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fld id="{61BE9275-1B0C-4289-82DE-1681321522C5}" type="datetimeFigureOut">
              <a:rPr lang="zh-TW" altLang="en-US"/>
              <a:pPr>
                <a:defRPr/>
              </a:pPr>
              <a:t>2012/4/13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4813" cy="495300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l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1275" y="9429750"/>
            <a:ext cx="2944813" cy="495300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r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fld id="{E715BD2C-27C6-461F-9611-4EF09C2B324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208577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5300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5300"/>
          </a:xfrm>
          <a:prstGeom prst="rect">
            <a:avLst/>
          </a:prstGeom>
        </p:spPr>
        <p:txBody>
          <a:bodyPr vert="horz" lIns="91568" tIns="45784" rIns="91568" bIns="4578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C1F8F13-A21F-439C-B5DE-630581E89CDF}" type="datetimeFigureOut">
              <a:rPr lang="zh-TW" altLang="en-US"/>
              <a:pPr>
                <a:defRPr/>
              </a:pPr>
              <a:t>2012/4/13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68" tIns="45784" rIns="91568" bIns="45784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568" tIns="45784" rIns="91568" bIns="45784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4813" cy="495300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1275" y="9429750"/>
            <a:ext cx="2944813" cy="495300"/>
          </a:xfrm>
          <a:prstGeom prst="rect">
            <a:avLst/>
          </a:prstGeom>
        </p:spPr>
        <p:txBody>
          <a:bodyPr vert="horz" lIns="91568" tIns="45784" rIns="91568" bIns="4578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BD112D9-F555-4B7D-8AB8-D7F3C70E121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9739614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zh-TW" sz="1400" dirty="0" smtClean="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3851275" y="9429750"/>
            <a:ext cx="2944813" cy="495300"/>
          </a:xfrm>
          <a:prstGeom prst="rect">
            <a:avLst/>
          </a:prstGeom>
          <a:noFill/>
        </p:spPr>
        <p:txBody>
          <a:bodyPr lIns="91568" tIns="45784" rIns="91568" bIns="45784"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957BA32-544B-46D0-AD86-CC901E387C87}" type="slidenum">
              <a:rPr kumimoji="0" lang="en-GB" sz="1200">
                <a:latin typeface="+mn-lt"/>
                <a:ea typeface="+mn-ea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kumimoji="0" lang="en-GB" sz="1200" dirty="0">
              <a:latin typeface="+mn-lt"/>
              <a:ea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5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E5AAE06-83E3-4FDD-A13D-CB58915E4789}" type="datetimeFigureOut">
              <a:rPr lang="zh-TW" altLang="en-US"/>
              <a:pPr>
                <a:defRPr/>
              </a:pPr>
              <a:t>2012/4/13</a:t>
            </a:fld>
            <a:endParaRPr lang="zh-TW" altLang="en-US"/>
          </a:p>
        </p:txBody>
      </p:sp>
      <p:sp>
        <p:nvSpPr>
          <p:cNvPr id="6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8B9420F-E80C-4751-A60E-9F32B9EC879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AE3DE-80A4-445B-80C9-1905A7D08F19}" type="datetimeFigureOut">
              <a:rPr lang="zh-TW" altLang="en-US"/>
              <a:pPr>
                <a:defRPr/>
              </a:pPr>
              <a:t>2012/4/13</a:t>
            </a:fld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9215-776B-4106-883E-CE554D98D52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F50DAB7-FBF7-46D7-A497-7427679962EC}" type="datetimeFigureOut">
              <a:rPr lang="zh-TW" altLang="en-US"/>
              <a:pPr>
                <a:defRPr/>
              </a:pPr>
              <a:t>2012/4/13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35A052-B3DD-4B6B-B131-1129F35CF14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A4272-BB90-423A-9D2E-983E266CADB2}" type="datetimeFigureOut">
              <a:rPr lang="zh-TW" altLang="en-US"/>
              <a:pPr>
                <a:defRPr/>
              </a:pPr>
              <a:t>2012/4/13</a:t>
            </a:fld>
            <a:endParaRPr lang="zh-TW" altLang="en-US"/>
          </a:p>
        </p:txBody>
      </p:sp>
      <p:sp>
        <p:nvSpPr>
          <p:cNvPr id="3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671DE-DCE7-46D7-B601-9F41EAD9692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01EAFA-DF1C-4B82-8C0E-02B97B5CF1F3}" type="datetimeFigureOut">
              <a:rPr lang="zh-TW" altLang="en-US"/>
              <a:pPr>
                <a:defRPr/>
              </a:pPr>
              <a:t>2012/4/13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7A9B8B-2462-44AE-BD25-C7985DFE729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A187E-650E-4249-84B2-8F6237213222}" type="datetimeFigureOut">
              <a:rPr lang="zh-TW" altLang="en-US"/>
              <a:pPr>
                <a:defRPr/>
              </a:pPr>
              <a:t>2012/4/13</a:t>
            </a:fld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E4437-ADB0-45A3-A267-7ADEDA42E6A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C9D22-7F87-4C1F-837B-259A84C9E95E}" type="datetimeFigureOut">
              <a:rPr lang="zh-TW" altLang="en-US"/>
              <a:pPr>
                <a:defRPr/>
              </a:pPr>
              <a:t>2012/4/13</a:t>
            </a:fld>
            <a:endParaRPr lang="zh-TW" altLang="en-US"/>
          </a:p>
        </p:txBody>
      </p:sp>
      <p:sp>
        <p:nvSpPr>
          <p:cNvPr id="5" name="頁尾版面配置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42643-3180-459B-A458-6ACDB928FF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0806D-5B93-4208-9292-51D5A564583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195" name="文字版面配置區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588364A7-76EF-4E79-9FDA-BB33DA8BAB4F}" type="datetimeFigureOut">
              <a:rPr lang="zh-TW" altLang="en-US"/>
              <a:pPr>
                <a:defRPr/>
              </a:pPr>
              <a:t>2012/4/13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8F11CC6E-8BD1-4451-A118-86FE4C65369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  <p:sldLayoutId id="2147484305" r:id="rId2"/>
    <p:sldLayoutId id="2147484312" r:id="rId3"/>
    <p:sldLayoutId id="2147484306" r:id="rId4"/>
    <p:sldLayoutId id="2147484313" r:id="rId5"/>
    <p:sldLayoutId id="2147484307" r:id="rId6"/>
    <p:sldLayoutId id="2147484308" r:id="rId7"/>
    <p:sldLayoutId id="2147484314" r:id="rId8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微軟正黑體" pitchFamily="34" charset="-12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內容版面配置區 3" descr="_N7N64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8082"/>
          <a:stretch>
            <a:fillRect/>
          </a:stretch>
        </p:blipFill>
        <p:spPr>
          <a:xfrm>
            <a:off x="0" y="1330375"/>
            <a:ext cx="3819525" cy="3106737"/>
          </a:xfrm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0" y="0"/>
            <a:ext cx="6156176" cy="129614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zh-TW" sz="5400" dirty="0" smtClean="0">
                <a:solidFill>
                  <a:schemeClr val="tx1"/>
                </a:solidFill>
                <a:latin typeface="+mj-ea"/>
              </a:rPr>
              <a:t> </a:t>
            </a:r>
            <a:r>
              <a:rPr lang="zh-TW" altLang="en-US" sz="5400" dirty="0" smtClean="0">
                <a:solidFill>
                  <a:schemeClr val="tx1"/>
                </a:solidFill>
                <a:latin typeface="+mj-ea"/>
              </a:rPr>
              <a:t>廖梅淳 </a:t>
            </a:r>
            <a:r>
              <a:rPr lang="en-US" altLang="zh-TW" sz="5400" dirty="0" smtClean="0">
                <a:solidFill>
                  <a:schemeClr val="tx1"/>
                </a:solidFill>
                <a:latin typeface="+mj-ea"/>
              </a:rPr>
              <a:t>Sophia</a:t>
            </a:r>
            <a:r>
              <a:rPr lang="en-US" altLang="zh-TW" sz="4400" dirty="0" smtClean="0">
                <a:solidFill>
                  <a:schemeClr val="tx1"/>
                </a:solidFill>
                <a:latin typeface="+mj-ea"/>
              </a:rPr>
              <a:t> </a:t>
            </a:r>
            <a:r>
              <a:rPr lang="zh-TW" altLang="en-US" sz="4400" dirty="0" smtClean="0">
                <a:solidFill>
                  <a:schemeClr val="tx1"/>
                </a:solidFill>
                <a:latin typeface="+mj-ea"/>
              </a:rPr>
              <a:t>簡歷</a:t>
            </a:r>
            <a:endParaRPr lang="zh-TW" altLang="en-US" sz="4400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851920" y="1124744"/>
            <a:ext cx="5400675" cy="4416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zh-TW" sz="2200" dirty="0">
                <a:latin typeface="+mj-ea"/>
                <a:ea typeface="+mj-ea"/>
              </a:rPr>
              <a:t>現職：台灣康泰納仕樺舍集團 </a:t>
            </a:r>
            <a:r>
              <a:rPr lang="zh-TW" altLang="zh-TW" sz="2200" dirty="0" smtClean="0">
                <a:latin typeface="+mj-ea"/>
                <a:ea typeface="+mj-ea"/>
              </a:rPr>
              <a:t>總經理</a:t>
            </a:r>
            <a:endParaRPr lang="en-US" altLang="zh-TW" sz="2200" dirty="0">
              <a:latin typeface="+mj-ea"/>
              <a:ea typeface="+mj-ea"/>
            </a:endParaRP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zh-TW" sz="2200" dirty="0">
                <a:latin typeface="+mj-ea"/>
                <a:ea typeface="+mj-ea"/>
              </a:rPr>
              <a:t>主要業務</a:t>
            </a:r>
            <a:r>
              <a:rPr lang="zh-TW" altLang="en-US" sz="2200" dirty="0">
                <a:latin typeface="+mj-ea"/>
                <a:ea typeface="+mj-ea"/>
              </a:rPr>
              <a:t>：</a:t>
            </a:r>
            <a:endParaRPr lang="zh-TW" altLang="zh-TW" sz="2200" dirty="0">
              <a:latin typeface="+mj-ea"/>
              <a:ea typeface="+mj-ea"/>
            </a:endParaRPr>
          </a:p>
          <a:p>
            <a:pPr marL="342900" indent="-255588">
              <a:spcBef>
                <a:spcPts val="600"/>
              </a:spcBef>
              <a:buFontTx/>
              <a:buChar char="-"/>
              <a:defRPr/>
            </a:pPr>
            <a:r>
              <a:rPr lang="en-US" altLang="zh-TW" sz="2000" dirty="0">
                <a:latin typeface="+mj-ea"/>
                <a:ea typeface="+mj-ea"/>
              </a:rPr>
              <a:t>CONDE NAST</a:t>
            </a:r>
            <a:r>
              <a:rPr lang="zh-TW" altLang="zh-TW" sz="2000" dirty="0">
                <a:latin typeface="+mj-ea"/>
                <a:ea typeface="+mj-ea"/>
              </a:rPr>
              <a:t>旗下</a:t>
            </a:r>
            <a:r>
              <a:rPr lang="en-US" altLang="zh-TW" sz="2000" dirty="0">
                <a:latin typeface="+mj-ea"/>
                <a:ea typeface="+mj-ea"/>
              </a:rPr>
              <a:t>VOGUE, GQ, </a:t>
            </a:r>
            <a:r>
              <a:rPr lang="zh-TW" altLang="en-US" sz="2000" dirty="0">
                <a:latin typeface="+mj-ea"/>
                <a:ea typeface="+mj-ea"/>
              </a:rPr>
              <a:t>和 </a:t>
            </a:r>
            <a:r>
              <a:rPr lang="en-US" altLang="zh-TW" sz="2000" dirty="0" smtClean="0">
                <a:latin typeface="+mj-ea"/>
                <a:ea typeface="+mj-ea"/>
              </a:rPr>
              <a:t>WIRED</a:t>
            </a:r>
            <a:r>
              <a:rPr lang="zh-TW" altLang="en-US" sz="2000" dirty="0" smtClean="0">
                <a:latin typeface="+mj-ea"/>
                <a:ea typeface="+mj-ea"/>
              </a:rPr>
              <a:t>三</a:t>
            </a:r>
            <a:r>
              <a:rPr lang="zh-TW" altLang="zh-TW" sz="2000" dirty="0" smtClean="0">
                <a:latin typeface="+mj-ea"/>
                <a:ea typeface="+mj-ea"/>
              </a:rPr>
              <a:t>個</a:t>
            </a:r>
            <a:r>
              <a:rPr lang="zh-TW" altLang="zh-TW" sz="2000" dirty="0">
                <a:latin typeface="+mj-ea"/>
                <a:ea typeface="+mj-ea"/>
              </a:rPr>
              <a:t>品牌之跨媒體整合業務</a:t>
            </a:r>
          </a:p>
          <a:p>
            <a:pPr marL="342900" indent="-255588">
              <a:spcBef>
                <a:spcPts val="600"/>
              </a:spcBef>
              <a:buFontTx/>
              <a:buChar char="-"/>
              <a:defRPr/>
            </a:pPr>
            <a:r>
              <a:rPr lang="zh-TW" altLang="zh-TW" sz="2000" dirty="0">
                <a:latin typeface="+mj-ea"/>
                <a:ea typeface="+mj-ea"/>
              </a:rPr>
              <a:t>樺舍集團代客溝通之實虛跨媒體整合</a:t>
            </a:r>
            <a:r>
              <a:rPr lang="zh-TW" altLang="zh-TW" sz="2000" dirty="0" smtClean="0">
                <a:latin typeface="+mj-ea"/>
                <a:ea typeface="+mj-ea"/>
              </a:rPr>
              <a:t>業務</a:t>
            </a:r>
            <a:endParaRPr lang="zh-TW" altLang="zh-TW" sz="2000" dirty="0">
              <a:latin typeface="+mj-ea"/>
              <a:ea typeface="+mj-ea"/>
            </a:endParaRP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zh-TW" sz="2200" dirty="0">
                <a:latin typeface="+mj-ea"/>
                <a:ea typeface="+mj-ea"/>
              </a:rPr>
              <a:t>學歷：臺灣大學</a:t>
            </a:r>
            <a:r>
              <a:rPr lang="en-US" altLang="zh-TW" sz="2200" dirty="0">
                <a:latin typeface="+mj-ea"/>
                <a:ea typeface="+mj-ea"/>
              </a:rPr>
              <a:t>EMBA/</a:t>
            </a:r>
            <a:r>
              <a:rPr lang="zh-TW" altLang="zh-TW" sz="2200" dirty="0">
                <a:latin typeface="+mj-ea"/>
                <a:ea typeface="+mj-ea"/>
              </a:rPr>
              <a:t>臺灣大學會計系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zh-TW" sz="2200" dirty="0">
                <a:latin typeface="+mj-ea"/>
                <a:ea typeface="+mj-ea"/>
              </a:rPr>
              <a:t>專業資格</a:t>
            </a:r>
            <a:r>
              <a:rPr lang="en-US" altLang="zh-TW" sz="2200" dirty="0">
                <a:latin typeface="+mj-ea"/>
                <a:ea typeface="+mj-ea"/>
              </a:rPr>
              <a:t>: </a:t>
            </a:r>
            <a:r>
              <a:rPr lang="zh-TW" altLang="zh-TW" sz="2200" dirty="0">
                <a:latin typeface="+mj-ea"/>
                <a:ea typeface="+mj-ea"/>
              </a:rPr>
              <a:t>中華民國</a:t>
            </a:r>
            <a:r>
              <a:rPr lang="zh-TW" altLang="zh-TW" sz="2200" dirty="0" smtClean="0">
                <a:latin typeface="+mj-ea"/>
                <a:ea typeface="+mj-ea"/>
              </a:rPr>
              <a:t>會計師</a:t>
            </a:r>
            <a:endParaRPr lang="en-US" altLang="zh-TW" sz="2200" dirty="0">
              <a:latin typeface="+mj-ea"/>
              <a:ea typeface="+mj-ea"/>
            </a:endParaRP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zh-TW" sz="2200" dirty="0">
                <a:latin typeface="+mj-ea"/>
                <a:ea typeface="+mj-ea"/>
              </a:rPr>
              <a:t>最喜歡的顏色</a:t>
            </a:r>
            <a:r>
              <a:rPr lang="en-US" altLang="zh-TW" sz="2200" dirty="0">
                <a:latin typeface="+mj-ea"/>
                <a:ea typeface="+mj-ea"/>
              </a:rPr>
              <a:t>: </a:t>
            </a:r>
            <a:r>
              <a:rPr lang="zh-TW" altLang="zh-TW" sz="2200" b="1" dirty="0">
                <a:solidFill>
                  <a:srgbClr val="660066"/>
                </a:solidFill>
                <a:latin typeface="+mj-ea"/>
                <a:ea typeface="+mj-ea"/>
              </a:rPr>
              <a:t>紫色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zh-TW" sz="2200" dirty="0">
                <a:latin typeface="+mj-ea"/>
                <a:ea typeface="+mj-ea"/>
              </a:rPr>
              <a:t>最能形容我的一句話</a:t>
            </a:r>
            <a:r>
              <a:rPr lang="en-US" altLang="zh-TW" sz="2200" dirty="0">
                <a:latin typeface="+mj-ea"/>
                <a:ea typeface="+mj-ea"/>
              </a:rPr>
              <a:t>: </a:t>
            </a:r>
            <a:r>
              <a:rPr lang="zh-TW" altLang="zh-TW" sz="2200" dirty="0">
                <a:latin typeface="+mj-ea"/>
                <a:ea typeface="+mj-ea"/>
              </a:rPr>
              <a:t>清楚 </a:t>
            </a:r>
            <a:endParaRPr lang="en-US" altLang="zh-TW" sz="2200" dirty="0">
              <a:latin typeface="+mj-ea"/>
              <a:ea typeface="+mj-ea"/>
            </a:endParaRP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zh-TW" sz="2200" dirty="0">
                <a:latin typeface="+mj-ea"/>
                <a:ea typeface="+mj-ea"/>
              </a:rPr>
              <a:t>最大的成就</a:t>
            </a:r>
            <a:r>
              <a:rPr lang="en-US" altLang="zh-TW" sz="2200" dirty="0">
                <a:latin typeface="+mj-ea"/>
                <a:ea typeface="+mj-ea"/>
              </a:rPr>
              <a:t>: </a:t>
            </a:r>
            <a:r>
              <a:rPr lang="zh-TW" altLang="zh-TW" sz="2200" dirty="0">
                <a:latin typeface="+mj-ea"/>
                <a:ea typeface="+mj-ea"/>
              </a:rPr>
              <a:t>成為小花妹妹的媽媽</a:t>
            </a:r>
          </a:p>
          <a:p>
            <a:pPr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zh-TW" sz="2200" dirty="0">
                <a:latin typeface="+mj-ea"/>
                <a:ea typeface="+mj-ea"/>
              </a:rPr>
              <a:t>最享受的事</a:t>
            </a:r>
            <a:r>
              <a:rPr lang="en-US" altLang="zh-TW" sz="2200" dirty="0">
                <a:latin typeface="+mj-ea"/>
                <a:ea typeface="+mj-ea"/>
              </a:rPr>
              <a:t>: </a:t>
            </a:r>
            <a:r>
              <a:rPr lang="zh-TW" altLang="zh-TW" sz="2200" dirty="0">
                <a:latin typeface="+mj-ea"/>
                <a:ea typeface="+mj-ea"/>
              </a:rPr>
              <a:t>不斷超越昨天的自己</a:t>
            </a:r>
            <a:endParaRPr lang="zh-TW" altLang="en-US" sz="22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79512" y="1846565"/>
            <a:ext cx="87129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zh-TW" altLang="en-US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光復樓的那面鏡子</a:t>
            </a:r>
            <a:endParaRPr lang="en-US" altLang="zh-TW" sz="3600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zh-TW" altLang="en-US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我的終生伴侶</a:t>
            </a:r>
            <a:r>
              <a:rPr lang="en-US" altLang="zh-TW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lang="zh-TW" altLang="en-US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最好的朋友</a:t>
            </a:r>
            <a:endParaRPr lang="en-US" altLang="zh-TW" sz="3600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zh-TW" altLang="en-US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抓牢</a:t>
            </a:r>
            <a:r>
              <a:rPr lang="zh-TW" altLang="en-US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每一個機會</a:t>
            </a:r>
            <a:r>
              <a:rPr lang="en-US" altLang="zh-TW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zh-TW" altLang="en-US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我最愛的不景氣</a:t>
            </a:r>
            <a:endParaRPr lang="en-US" altLang="zh-TW" sz="3600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zh-TW" altLang="en-US" sz="3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為自己鼓掌</a:t>
            </a:r>
            <a:endParaRPr lang="en-US" altLang="zh-TW" sz="3600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71500" indent="-571500">
              <a:buFont typeface="Wingdings" pitchFamily="2" charset="2"/>
              <a:buChar char="Ø"/>
            </a:pPr>
            <a:endParaRPr lang="en-US" altLang="zh-TW" sz="3600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71500" indent="-571500">
              <a:buFont typeface="Wingdings" pitchFamily="2" charset="2"/>
              <a:buChar char="Ø"/>
            </a:pPr>
            <a:endParaRPr lang="en-US" altLang="zh-TW" sz="3600" dirty="0" smtClean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571500" indent="-571500">
              <a:buFont typeface="Wingdings" pitchFamily="2" charset="2"/>
              <a:buChar char="Ø"/>
            </a:pPr>
            <a:endParaRPr lang="zh-TW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475656" y="404664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5/2 </a:t>
            </a:r>
            <a:r>
              <a:rPr lang="zh-TW" altLang="en-US" sz="4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分享</a:t>
            </a:r>
            <a:r>
              <a:rPr lang="en-US" altLang="zh-TW" sz="4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Outline</a:t>
            </a:r>
            <a:endParaRPr lang="zh-TW" altLang="en-US" sz="48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344406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匯合">
  <a:themeElements>
    <a:clrScheme name="匯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匯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匯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4311</TotalTime>
  <Words>127</Words>
  <Application>Microsoft Office PowerPoint</Application>
  <PresentationFormat>如螢幕大小 (4:3)</PresentationFormat>
  <Paragraphs>19</Paragraphs>
  <Slides>2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匯合</vt:lpstr>
      <vt:lpstr> 廖梅淳 Sophia 簡歷</vt:lpstr>
      <vt:lpstr>投影片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VOGUE IMC-張之儀(ingrid)</dc:creator>
  <cp:lastModifiedBy>廖梅淳(Sophia)</cp:lastModifiedBy>
  <cp:revision>432</cp:revision>
  <dcterms:modified xsi:type="dcterms:W3CDTF">2012-04-13T09:52:07Z</dcterms:modified>
</cp:coreProperties>
</file>