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華康仿宋體W2" pitchFamily="49" charset="-120"/>
                <a:ea typeface="華康仿宋體W2" pitchFamily="49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華康仿宋體W2" pitchFamily="49" charset="-120"/>
                <a:ea typeface="華康仿宋體W2" pitchFamily="49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FF232-65E5-4E8A-B018-6D887DA94071}" type="datetimeFigureOut">
              <a:rPr lang="zh-TW" altLang="en-US" smtClean="0"/>
              <a:t>2014/2/17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27132-4E3B-4325-B235-ABCB6C52C69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華康仿宋體W2" pitchFamily="49" charset="-120"/>
          <a:ea typeface="華康仿宋體W2" pitchFamily="49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華康仿宋體W2" pitchFamily="49" charset="-120"/>
          <a:ea typeface="華康仿宋體W2" pitchFamily="49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華康仿宋體W2" pitchFamily="49" charset="-120"/>
          <a:ea typeface="華康仿宋體W2" pitchFamily="49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華康仿宋體W2" pitchFamily="49" charset="-120"/>
          <a:ea typeface="華康仿宋體W2" pitchFamily="49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華康仿宋體W2" pitchFamily="49" charset="-120"/>
          <a:ea typeface="華康仿宋體W2" pitchFamily="49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華康仿宋體W2" pitchFamily="49" charset="-120"/>
          <a:ea typeface="華康仿宋體W2" pitchFamily="49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帝門藝術教育基金會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 smtClean="0"/>
              <a:t>1989-</a:t>
            </a:r>
            <a:endParaRPr lang="zh-TW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zh-TW" altLang="zh-TW" b="1" dirty="0" smtClean="0"/>
              <a:t>以藝術教育為宗旨的非營利機構</a:t>
            </a:r>
            <a:r>
              <a:rPr lang="zh-TW" altLang="zh-TW" dirty="0" smtClean="0"/>
              <a:t/>
            </a:r>
            <a:br>
              <a:rPr lang="zh-TW" altLang="zh-TW" dirty="0" smtClean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 fontScale="85000" lnSpcReduction="10000"/>
          </a:bodyPr>
          <a:lstStyle/>
          <a:p>
            <a:r>
              <a:rPr lang="zh-TW" altLang="zh-TW" dirty="0" smtClean="0"/>
              <a:t>致</a:t>
            </a:r>
            <a:r>
              <a:rPr lang="zh-TW" altLang="zh-TW" dirty="0"/>
              <a:t>力於提昇臺灣藝術教育水準、鼓勵華人當代藝術創作；引介西洋知名藝術作品、進行相關學術研究；成立臺灣當代藝術資料庫，推動與藝術生態息息相關的藝術評論等工作。同時藉由展覽、教育推廣等途徑，彰顯臺灣當代藝術的時代性意義，以拉近當代藝術與社會大眾的距離，開創觀眾與藝術及藝術家的對話空間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r>
              <a:rPr lang="en-US" altLang="zh-TW" dirty="0"/>
              <a:t>1994</a:t>
            </a:r>
            <a:r>
              <a:rPr lang="zh-TW" altLang="zh-TW" dirty="0"/>
              <a:t>年開風氣之先，提倡台灣當代藝術評論，持續累積歷年藝術評論資料，為台灣當代藝術建立基礎檔案。</a:t>
            </a:r>
            <a:r>
              <a:rPr lang="en-US" altLang="zh-TW" dirty="0"/>
              <a:t>1998</a:t>
            </a:r>
            <a:r>
              <a:rPr lang="zh-TW" altLang="zh-TW" dirty="0"/>
              <a:t>年規劃藝術家駐校計畫，</a:t>
            </a:r>
            <a:r>
              <a:rPr lang="en-US" altLang="zh-TW" dirty="0"/>
              <a:t>15</a:t>
            </a:r>
            <a:r>
              <a:rPr lang="zh-TW" altLang="zh-TW" dirty="0"/>
              <a:t>年來與不同之中小學合作，邀請藝術家與學校共同設計藝術課程，由基礎教學開始，引介當代藝術內容。</a:t>
            </a:r>
            <a:r>
              <a:rPr lang="en-US" altLang="zh-TW" dirty="0"/>
              <a:t>2010</a:t>
            </a:r>
            <a:r>
              <a:rPr lang="zh-TW" altLang="zh-TW" dirty="0"/>
              <a:t>年結合國際知名品牌路易威登</a:t>
            </a:r>
            <a:r>
              <a:rPr lang="en-US" altLang="zh-TW" dirty="0"/>
              <a:t>(LV)</a:t>
            </a:r>
            <a:r>
              <a:rPr lang="zh-TW" altLang="zh-TW" dirty="0"/>
              <a:t>共同辦理藝術家徵件活動，提供藝術家創作、展出之機會，並藉企業資源，為藝術家持續創作奠定基礎。</a:t>
            </a:r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26" name="Picture 2" descr="C:\Users\hsinju\Dropbox\帝門基金會基本資料\帝門簡歷用圖片\2013陳松志\P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400001" cy="3600000"/>
          </a:xfrm>
          <a:prstGeom prst="rect">
            <a:avLst/>
          </a:prstGeom>
          <a:noFill/>
        </p:spPr>
      </p:pic>
      <p:pic>
        <p:nvPicPr>
          <p:cNvPr id="1027" name="Picture 3" descr="C:\Users\hsinju\Dropbox\帝門基金會基本資料\帝門簡歷用圖片\2012北教大\IMG_0097.jpg"/>
          <p:cNvPicPr>
            <a:picLocks noChangeAspect="1" noChangeArrowheads="1"/>
          </p:cNvPicPr>
          <p:nvPr/>
        </p:nvPicPr>
        <p:blipFill>
          <a:blip r:embed="rId3" cstate="print"/>
          <a:srcRect b="4750"/>
          <a:stretch>
            <a:fillRect/>
          </a:stretch>
        </p:blipFill>
        <p:spPr bwMode="auto">
          <a:xfrm>
            <a:off x="0" y="3429000"/>
            <a:ext cx="5400000" cy="3429000"/>
          </a:xfrm>
          <a:prstGeom prst="rect">
            <a:avLst/>
          </a:prstGeom>
          <a:noFill/>
        </p:spPr>
      </p:pic>
      <p:pic>
        <p:nvPicPr>
          <p:cNvPr id="1028" name="Picture 4" descr="\\Yuning\焦-網站專案資料\2013-G-102年國定圓山遺址推廣系列活動\葉怡利「時空兔兔」2.JPG"/>
          <p:cNvPicPr>
            <a:picLocks noChangeAspect="1" noChangeArrowheads="1"/>
          </p:cNvPicPr>
          <p:nvPr/>
        </p:nvPicPr>
        <p:blipFill>
          <a:blip r:embed="rId4" cstate="print"/>
          <a:srcRect l="4111" r="11890"/>
          <a:stretch>
            <a:fillRect/>
          </a:stretch>
        </p:blipFill>
        <p:spPr bwMode="auto">
          <a:xfrm>
            <a:off x="4823520" y="0"/>
            <a:ext cx="432048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332</Words>
  <Application>Microsoft Office PowerPoint</Application>
  <PresentationFormat>如螢幕大小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Office 佈景主題</vt:lpstr>
      <vt:lpstr>帝門藝術教育基金會</vt:lpstr>
      <vt:lpstr>以藝術教育為宗旨的非營利機構 </vt:lpstr>
      <vt:lpstr>投影片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帝門藝術教育基金會</dc:title>
  <dc:creator>hsinju</dc:creator>
  <cp:lastModifiedBy>hsinju</cp:lastModifiedBy>
  <cp:revision>2</cp:revision>
  <dcterms:created xsi:type="dcterms:W3CDTF">2014-02-17T07:36:30Z</dcterms:created>
  <dcterms:modified xsi:type="dcterms:W3CDTF">2014-02-17T07:45:54Z</dcterms:modified>
</cp:coreProperties>
</file>